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0.53074433656957931</c:v>
                </c:pt>
                <c:pt idx="1">
                  <c:v>0.46601941747572823</c:v>
                </c:pt>
                <c:pt idx="2">
                  <c:v>0</c:v>
                </c:pt>
                <c:pt idx="3">
                  <c:v>3.2362459546925568E-3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Sheet1!$J$2:$J$3</c:f>
              <c:numCache>
                <c:formatCode>0.0;;</c:formatCode>
                <c:ptCount val="2"/>
                <c:pt idx="0">
                  <c:v>9.4093279809205583</c:v>
                </c:pt>
                <c:pt idx="1">
                  <c:v>9.4093279809205583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0.59067201907944167</c:v>
                </c:pt>
                <c:pt idx="1">
                  <c:v>0.59067201907944167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Sheet1!$J$2:$J$3</c:f>
              <c:numCache>
                <c:formatCode>0.0;;</c:formatCode>
                <c:ptCount val="2"/>
                <c:pt idx="0">
                  <c:v>9.2577732363814871</c:v>
                </c:pt>
                <c:pt idx="1">
                  <c:v>9.2577732363814871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0.74222676361851292</c:v>
                </c:pt>
                <c:pt idx="1">
                  <c:v>0.74222676361851292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Sheet1!$G$2:$G$3</c:f>
              <c:numCache>
                <c:formatCode>0.0;;</c:formatCode>
                <c:ptCount val="2"/>
                <c:pt idx="0">
                  <c:v>9.0717988816458472</c:v>
                </c:pt>
                <c:pt idx="1">
                  <c:v>9.0717988816458472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0.92820111835415275</c:v>
                </c:pt>
                <c:pt idx="1">
                  <c:v>0.92820111835415275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Sheet1!$J$2:$J$3</c:f>
              <c:numCache>
                <c:formatCode>0.0;;</c:formatCode>
                <c:ptCount val="2"/>
                <c:pt idx="0">
                  <c:v>5.7335943779849918</c:v>
                </c:pt>
                <c:pt idx="1">
                  <c:v>5.7335943779849918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4.2664056220150082</c:v>
                </c:pt>
                <c:pt idx="1">
                  <c:v>4.2664056220150082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Sheet1!$I$2:$I$3</c:f>
              <c:numCache>
                <c:formatCode>0.0;;</c:formatCode>
                <c:ptCount val="2"/>
                <c:pt idx="0">
                  <c:v>9.5854288242136132</c:v>
                </c:pt>
                <c:pt idx="1">
                  <c:v>9.5854288242136132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0.4145711757863868</c:v>
                </c:pt>
                <c:pt idx="1">
                  <c:v>0.4145711757863868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Clatterbridge Cancer Centre - Liverpool (185)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Clatterbridge Cancer Centre - Liverpool (185)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Clatterbridge Cancer Centre - Liverpool (185)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Clatterbridge Cancer Centre - Liverpool (185)</c:v>
                </c:pt>
              </c:strCache>
            </c:strRef>
          </c:cat>
          <c:val>
            <c:numRef>
              <c:f>Sheet1!$G$2:$G$3</c:f>
              <c:numCache>
                <c:formatCode>0.0;;</c:formatCode>
                <c:ptCount val="2"/>
                <c:pt idx="0">
                  <c:v>0</c:v>
                </c:pt>
                <c:pt idx="1">
                  <c:v>8.7766628070107995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Clatterbridge Cancer Centre - Liverpool (185)</c:v>
                </c:pt>
              </c:strCache>
            </c:strRef>
          </c:cat>
          <c:val>
            <c:numRef>
              <c:f>Sheet1!$H$2:$H$3</c:f>
              <c:numCache>
                <c:formatCode>0.0;;</c:formatCode>
                <c:ptCount val="2"/>
                <c:pt idx="0">
                  <c:v>8.7766628070107995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Clatterbridge Cancer Centre - Liverpool (185)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Clatterbridge Cancer Centre - Liverpool (185)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1.2233371929892005</c:v>
                </c:pt>
                <c:pt idx="1">
                  <c:v>1.2233371929892005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Clatterbridge Cancer Centre - Liverpool (174)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Clatterbridge Cancer Centre - Liverpool (174)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Clatterbridge Cancer Centre - Liverpool (174)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Clatterbridge Cancer Centre - Liverpool (174)</c:v>
                </c:pt>
              </c:strCache>
            </c:strRef>
          </c:cat>
          <c:val>
            <c:numRef>
              <c:f>Sheet1!$G$2:$G$3</c:f>
              <c:numCache>
                <c:formatCode>0.0;;</c:formatCode>
                <c:ptCount val="2"/>
                <c:pt idx="0">
                  <c:v>8.1895330063118745</c:v>
                </c:pt>
                <c:pt idx="1">
                  <c:v>8.1895330063118745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Clatterbridge Cancer Centre - Liverpool (174)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Clatterbridge Cancer Centre - Liverpool (174)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(174)</c:v>
                </c:pt>
                <c:pt idx="1">
                  <c:v>Clatterbridge Cancer Centre - Liverpool (174)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1.8104669936881255</c:v>
                </c:pt>
                <c:pt idx="1">
                  <c:v>1.8104669936881255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Clatterbridge Cancer Centre - Liverpool (95)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Clatterbridge Cancer Centre - Liverpool (95)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Clatterbridge Cancer Centre - Liverpool (95)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Clatterbridge Cancer Centre - Liverpool (95)</c:v>
                </c:pt>
              </c:strCache>
            </c:strRef>
          </c:cat>
          <c:val>
            <c:numRef>
              <c:f>Sheet1!$G$2:$G$3</c:f>
              <c:numCache>
                <c:formatCode>0.0;;</c:formatCode>
                <c:ptCount val="2"/>
                <c:pt idx="0">
                  <c:v>8.4346230644064182</c:v>
                </c:pt>
                <c:pt idx="1">
                  <c:v>8.4346230644064182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Clatterbridge Cancer Centre - Liverpool (95)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Clatterbridge Cancer Centre - Liverpool (95)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Clatterbridge Cancer Centre - Liverpool (95)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1.5653769355935818</c:v>
                </c:pt>
                <c:pt idx="1">
                  <c:v>1.5653769355935818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Clatterbridge Cancer Centre - Liverpool (157)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Clatterbridge Cancer Centre - Liverpool (157)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Clatterbridge Cancer Centre - Liverpool (157)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Clatterbridge Cancer Centre - Liverpool (157)</c:v>
                </c:pt>
              </c:strCache>
            </c:strRef>
          </c:cat>
          <c:val>
            <c:numRef>
              <c:f>Sheet1!$G$2:$G$3</c:f>
              <c:numCache>
                <c:formatCode>0.0;;</c:formatCode>
                <c:ptCount val="2"/>
                <c:pt idx="0">
                  <c:v>7.1537306885401382</c:v>
                </c:pt>
                <c:pt idx="1">
                  <c:v>7.1537306885401382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Clatterbridge Cancer Centre - Liverpool (157)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Clatterbridge Cancer Centre - Liverpool (157)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Clatterbridge Cancer Centre - Liverpool (157)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2.8462693114598618</c:v>
                </c:pt>
                <c:pt idx="1">
                  <c:v>2.8462693114598618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Clatterbridge Cancer Centre - Liverpool (291)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Clatterbridge Cancer Centre - Liverpool (291)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Clatterbridge Cancer Centre - Liverpool (291)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Clatterbridge Cancer Centre - Liverpool (291)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Clatterbridge Cancer Centre - Liverpool (291)</c:v>
                </c:pt>
              </c:strCache>
            </c:strRef>
          </c:cat>
          <c:val>
            <c:numRef>
              <c:f>Sheet1!$H$2:$H$3</c:f>
              <c:numCache>
                <c:formatCode>0.0;;</c:formatCode>
                <c:ptCount val="2"/>
                <c:pt idx="0">
                  <c:v>9.7047620487872397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Clatterbridge Cancer Centre - Liverpool (291)</c:v>
                </c:pt>
              </c:strCache>
            </c:strRef>
          </c:cat>
          <c:val>
            <c:numRef>
              <c:f>Sheet1!$I$2:$I$3</c:f>
              <c:numCache>
                <c:formatCode>0.0;;</c:formatCode>
                <c:ptCount val="2"/>
                <c:pt idx="0">
                  <c:v>0</c:v>
                </c:pt>
                <c:pt idx="1">
                  <c:v>9.7047620487872397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Clatterbridge Cancer Centre - Liverpool (291)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0.29523795121276031</c:v>
                </c:pt>
                <c:pt idx="1">
                  <c:v>0.29523795121276031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Sheet1!$I$2:$I$3</c:f>
              <c:numCache>
                <c:formatCode>0.0;;</c:formatCode>
                <c:ptCount val="2"/>
                <c:pt idx="0">
                  <c:v>9.3048180460288759</c:v>
                </c:pt>
                <c:pt idx="1">
                  <c:v>9.3048180460288759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0.69518195397112414</c:v>
                </c:pt>
                <c:pt idx="1">
                  <c:v>0.69518195397112414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Sheet1!$I$2:$I$3</c:f>
              <c:numCache>
                <c:formatCode>0.0;;</c:formatCode>
                <c:ptCount val="2"/>
                <c:pt idx="0">
                  <c:v>9.6027107058264658</c:v>
                </c:pt>
                <c:pt idx="1">
                  <c:v>9.6027107058264658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0.3972892941735342</c:v>
                </c:pt>
                <c:pt idx="1">
                  <c:v>0.3972892941735342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Sheet1!$J$2:$J$3</c:f>
              <c:numCache>
                <c:formatCode>0.0;;</c:formatCode>
                <c:ptCount val="2"/>
                <c:pt idx="0">
                  <c:v>9.5511801490938772</c:v>
                </c:pt>
                <c:pt idx="1">
                  <c:v>9.5511801490938772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0.44881985090612275</c:v>
                </c:pt>
                <c:pt idx="1">
                  <c:v>0.44881985090612275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Clatterbridge Cancer Centre - Liverpool (297)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Clatterbridge Cancer Centre - Liverpool (297)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Clatterbridge Cancer Centre - Liverpool (297)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Clatterbridge Cancer Centre - Liverpool (297)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Clatterbridge Cancer Centre - Liverpool (297)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Clatterbridge Cancer Centre - Liverpool (297)</c:v>
                </c:pt>
              </c:strCache>
            </c:strRef>
          </c:cat>
          <c:val>
            <c:numRef>
              <c:f>Sheet1!$I$2:$I$3</c:f>
              <c:numCache>
                <c:formatCode>0.0;;</c:formatCode>
                <c:ptCount val="2"/>
                <c:pt idx="0">
                  <c:v>9.2447057071212697</c:v>
                </c:pt>
                <c:pt idx="1">
                  <c:v>9.2447057071212697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(297)</c:v>
                </c:pt>
                <c:pt idx="1">
                  <c:v>Clatterbridge Cancer Centre - Liverpool (297)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0.75529429287873029</c:v>
                </c:pt>
                <c:pt idx="1">
                  <c:v>0.75529429287873029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Sheet1!$I$2:$I$3</c:f>
              <c:numCache>
                <c:formatCode>0.0;;</c:formatCode>
                <c:ptCount val="2"/>
                <c:pt idx="0">
                  <c:v>9.3959693136929214</c:v>
                </c:pt>
                <c:pt idx="1">
                  <c:v>9.3959693136929214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0.60403068630707857</c:v>
                </c:pt>
                <c:pt idx="1">
                  <c:v>0.60403068630707857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Sheet1!$I$2:$I$3</c:f>
              <c:numCache>
                <c:formatCode>0.0;;</c:formatCode>
                <c:ptCount val="2"/>
                <c:pt idx="0">
                  <c:v>0</c:v>
                </c:pt>
                <c:pt idx="1">
                  <c:v>9.4872896516377221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Sheet1!$J$2:$J$3</c:f>
              <c:numCache>
                <c:formatCode>0.0;;</c:formatCode>
                <c:ptCount val="2"/>
                <c:pt idx="0">
                  <c:v>9.4872896516377221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0.51271034836227791</c:v>
                </c:pt>
                <c:pt idx="1">
                  <c:v>0.51271034836227791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Sheet1!$I$2:$I$3</c:f>
              <c:numCache>
                <c:formatCode>0.0;;</c:formatCode>
                <c:ptCount val="2"/>
                <c:pt idx="0">
                  <c:v>0</c:v>
                </c:pt>
                <c:pt idx="1">
                  <c:v>8.5902526257268708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Sheet1!$J$2:$J$3</c:f>
              <c:numCache>
                <c:formatCode>0.0;;</c:formatCode>
                <c:ptCount val="2"/>
                <c:pt idx="0">
                  <c:v>8.5902526257268708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1.4097473742731292</c:v>
                </c:pt>
                <c:pt idx="1">
                  <c:v>1.4097473742731292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Clatterbridge Cancer Centre - Liverpool (281)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Clatterbridge Cancer Centre - Liverpool (281)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Clatterbridge Cancer Centre - Liverpool (281)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Clatterbridge Cancer Centre - Liverpool (281)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Clatterbridge Cancer Centre - Liverpool (281)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Clatterbridge Cancer Centre - Liverpool (281)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Clatterbridge Cancer Centre - Liverpool (281)</c:v>
                </c:pt>
              </c:strCache>
            </c:strRef>
          </c:cat>
          <c:val>
            <c:numRef>
              <c:f>Sheet1!$J$2:$J$3</c:f>
              <c:numCache>
                <c:formatCode>0.0;;</c:formatCode>
                <c:ptCount val="2"/>
                <c:pt idx="0">
                  <c:v>8.7180981112947507</c:v>
                </c:pt>
                <c:pt idx="1">
                  <c:v>8.7180981112947507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1.2819018887052493</c:v>
                </c:pt>
                <c:pt idx="1">
                  <c:v>1.2819018887052493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Sheet1!$J$2:$J$3</c:f>
              <c:numCache>
                <c:formatCode>0.0;;</c:formatCode>
                <c:ptCount val="2"/>
                <c:pt idx="0">
                  <c:v>8.2383776606620511</c:v>
                </c:pt>
                <c:pt idx="1">
                  <c:v>8.2383776606620511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1.7616223393379489</c:v>
                </c:pt>
                <c:pt idx="1">
                  <c:v>1.7616223393379489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8.1269875769120361</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Sheet1!$I$2:$I$3</c:f>
              <c:numCache>
                <c:formatCode>0.0;;</c:formatCode>
                <c:ptCount val="2"/>
                <c:pt idx="0">
                  <c:v>0</c:v>
                </c:pt>
                <c:pt idx="1">
                  <c:v>9.5120958032147538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Clatterbridge Cancer Centre - Liverpool (306)</c:v>
                </c:pt>
              </c:strCache>
            </c:strRef>
          </c:cat>
          <c:val>
            <c:numRef>
              <c:f>Sheet1!$J$2:$J$3</c:f>
              <c:numCache>
                <c:formatCode>0.0;;</c:formatCode>
                <c:ptCount val="2"/>
                <c:pt idx="0">
                  <c:v>9.5120958032147538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0.48790419678524621</c:v>
                </c:pt>
                <c:pt idx="1">
                  <c:v>0.48790419678524621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Clatterbridge Cancer Centre - Liverpool (276)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Clatterbridge Cancer Centre - Liverpool (276)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Clatterbridge Cancer Centre - Liverpool (276)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Clatterbridge Cancer Centre - Liverpool (276)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Clatterbridge Cancer Centre - Liverpool (276)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Clatterbridge Cancer Centre - Liverpool (276)</c:v>
                </c:pt>
              </c:strCache>
            </c:strRef>
          </c:cat>
          <c:val>
            <c:numRef>
              <c:f>Sheet1!$I$2:$I$3</c:f>
              <c:numCache>
                <c:formatCode>0.0;;</c:formatCode>
                <c:ptCount val="2"/>
                <c:pt idx="0">
                  <c:v>0</c:v>
                </c:pt>
                <c:pt idx="1">
                  <c:v>8.6188365495749597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Clatterbridge Cancer Centre - Liverpool (276)</c:v>
                </c:pt>
              </c:strCache>
            </c:strRef>
          </c:cat>
          <c:val>
            <c:numRef>
              <c:f>Sheet1!$J$2:$J$3</c:f>
              <c:numCache>
                <c:formatCode>0.0;;</c:formatCode>
                <c:ptCount val="2"/>
                <c:pt idx="0">
                  <c:v>8.6188365495749597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1.3811634504250403</c:v>
                </c:pt>
                <c:pt idx="1">
                  <c:v>1.3811634504250403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Clatterbridge Cancer Centre - Liverpool (307)</c:v>
                </c:pt>
              </c:strCache>
            </c:strRef>
          </c:cat>
          <c:val>
            <c:numRef>
              <c:f>Sheet1!$J$2:$J$3</c:f>
              <c:numCache>
                <c:formatCode>0.0;;</c:formatCode>
                <c:ptCount val="2"/>
                <c:pt idx="0">
                  <c:v>9.8141087573203087</c:v>
                </c:pt>
                <c:pt idx="1">
                  <c:v>9.8141087573203087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0.18589124267969126</c:v>
                </c:pt>
                <c:pt idx="1">
                  <c:v>0.18589124267969126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Clatterbridge Cancer Centre - Liverpool (246)</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Clatterbridge Cancer Centre - Liverpool (246)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Clatterbridge Cancer Centre - Liverpool (246)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Clatterbridge Cancer Centre - Liverpool (246)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Clatterbridge Cancer Centre - Liverpool (246)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Clatterbridge Cancer Centre - Liverpool (246)</c:v>
                </c:pt>
              </c:strCache>
            </c:strRef>
          </c:cat>
          <c:val>
            <c:numRef>
              <c:f>Sheet1!$I$2:$I$3</c:f>
              <c:numCache>
                <c:formatCode>0.0;;</c:formatCode>
                <c:ptCount val="2"/>
                <c:pt idx="0">
                  <c:v>0</c:v>
                </c:pt>
                <c:pt idx="1">
                  <c:v>9.4200764415632019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Clatterbridge Cancer Centre - Liverpool (246)</c:v>
                </c:pt>
              </c:strCache>
            </c:strRef>
          </c:cat>
          <c:val>
            <c:numRef>
              <c:f>Sheet1!$J$2:$J$3</c:f>
              <c:numCache>
                <c:formatCode>0.0;;</c:formatCode>
                <c:ptCount val="2"/>
                <c:pt idx="0">
                  <c:v>9.4200764415632019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0.5799235584367981</c:v>
                </c:pt>
                <c:pt idx="1">
                  <c:v>0.5799235584367981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Clatterbridge Cancer Centre - Liverpool (284)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Clatterbridge Cancer Centre - Liverpool (284)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Clatterbridge Cancer Centre - Liverpool (284)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Clatterbridge Cancer Centre - Liverpool (284)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Clatterbridge Cancer Centre - Liverpool (284)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Clatterbridge Cancer Centre - Liverpool (284)</c:v>
                </c:pt>
              </c:strCache>
            </c:strRef>
          </c:cat>
          <c:val>
            <c:numRef>
              <c:f>Sheet1!$I$2:$I$3</c:f>
              <c:numCache>
                <c:formatCode>0.0;;</c:formatCode>
                <c:ptCount val="2"/>
                <c:pt idx="0">
                  <c:v>0</c:v>
                </c:pt>
                <c:pt idx="1">
                  <c:v>8.9708851370956726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Clatterbridge Cancer Centre - Liverpool (284)</c:v>
                </c:pt>
              </c:strCache>
            </c:strRef>
          </c:cat>
          <c:val>
            <c:numRef>
              <c:f>Sheet1!$J$2:$J$3</c:f>
              <c:numCache>
                <c:formatCode>0.0;;</c:formatCode>
                <c:ptCount val="2"/>
                <c:pt idx="0">
                  <c:v>8.9708851370956726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1.0291148629043274</c:v>
                </c:pt>
                <c:pt idx="1">
                  <c:v>1.0291148629043274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Clatterbridge Cancer Centre - Liverpool (30)</c:v>
                </c:pt>
              </c:strCache>
            </c:strRef>
          </c:cat>
          <c:val>
            <c:numRef>
              <c:f>Sheet1!$D$2:$D$3</c:f>
              <c:numCache>
                <c:formatCode>0.0;;</c:formatCode>
                <c:ptCount val="2"/>
                <c:pt idx="0">
                  <c:v>9.3013969115161892</c:v>
                </c:pt>
                <c:pt idx="1">
                  <c:v>9.3013969115161892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Clatterbridge Cancer Centre - Liverpool (30)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Clatterbridge Cancer Centre - Liverpool (30)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Clatterbridge Cancer Centre - Liverpool (30)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Clatterbridge Cancer Centre - Liverpool (30)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Clatterbridge Cancer Centre - Liverpool (30)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Clatterbridge Cancer Centre - Liverpool (30)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Clatterbridge Cancer Centre - Liverpool (31)</c:v>
                </c:pt>
              </c:strCache>
            </c:strRef>
          </c:cat>
          <c:val>
            <c:numRef>
              <c:f>Sheet1!$D$2:$D$3</c:f>
              <c:numCache>
                <c:formatCode>0.0;;</c:formatCode>
                <c:ptCount val="2"/>
                <c:pt idx="0">
                  <c:v>8.8049863941788953</c:v>
                </c:pt>
                <c:pt idx="1">
                  <c:v>8.8049863941788953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Clatterbridge Cancer Centre - Liverpool (31)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Clatterbridge Cancer Centre - Liverpool (31)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Clatterbridge Cancer Centre - Liverpool (31)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Clatterbridge Cancer Centre - Liverpool (31)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Clatterbridge Cancer Centre - Liverpool (31)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Clatterbridge Cancer Centre - Liverpool (31)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0.13467915802151698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0.71374322950182378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0.19898627606532759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2.0773883816614624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0.19898627606532759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0.71374322950182378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0.42186998418736632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6.6761384620757784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Clatterbridge Cancer Centre - Liverpool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Clatterbridge Cancer Centre - Liverpool (298)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Clatterbridge Cancer Centre - Liverpool (298)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Clatterbridge Cancer Centre - Liverpool (298)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Clatterbridge Cancer Centre - Liverpool (298)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Clatterbridge Cancer Centre - Liverpool (298)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Clatterbridge Cancer Centre - Liverpool (298)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(298)</c:v>
                </c:pt>
                <c:pt idx="1">
                  <c:v>Clatterbridge Cancer Centre - Liverpool (298)</c:v>
                </c:pt>
              </c:strCache>
            </c:strRef>
          </c:cat>
          <c:val>
            <c:numRef>
              <c:f>Sheet1!$J$2:$J$3</c:f>
              <c:numCache>
                <c:formatCode>0.0;;</c:formatCode>
                <c:ptCount val="2"/>
                <c:pt idx="0">
                  <c:v>7.8165632162982792</c:v>
                </c:pt>
                <c:pt idx="1">
                  <c:v>7.8165632162982792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2.1834367837017208</c:v>
                </c:pt>
                <c:pt idx="1">
                  <c:v>2.1834367837017208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Clatterbridge Cancer Centre - Liverpool (211)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Clatterbridge Cancer Centre - Liverpool (211)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Clatterbridge Cancer Centre - Liverpool (211)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Clatterbridge Cancer Centre - Liverpool (211)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Clatterbridge Cancer Centre - Liverpool (211)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Clatterbridge Cancer Centre - Liverpool (211)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(211)</c:v>
                </c:pt>
                <c:pt idx="1">
                  <c:v>Clatterbridge Cancer Centre - Liverpool (211)</c:v>
                </c:pt>
              </c:strCache>
            </c:strRef>
          </c:cat>
          <c:val>
            <c:numRef>
              <c:f>Sheet1!$J$2:$J$3</c:f>
              <c:numCache>
                <c:formatCode>0.0;;</c:formatCode>
                <c:ptCount val="2"/>
                <c:pt idx="0">
                  <c:v>6.9701368032870326</c:v>
                </c:pt>
                <c:pt idx="1">
                  <c:v>6.9701368032870326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3.0298631967129674</c:v>
                </c:pt>
                <c:pt idx="1">
                  <c:v>3.0298631967129674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Clatterbridge Cancer Centre - Liverpool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Clatterbridge Cancer Centre - Liverpool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Clatterbridge Cancer Centre - Liverpool (119)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Clatterbridge Cancer Centre - Liverpool (119)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Clatterbridge Cancer Centre - Liverpool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Clatterbridge Cancer Centre - Liverpool (119)</c:v>
                </c:pt>
              </c:strCache>
            </c:strRef>
          </c:cat>
          <c:val>
            <c:numRef>
              <c:f>Sheet1!$I$2:$I$3</c:f>
              <c:numCache>
                <c:formatCode>0.0;;</c:formatCode>
                <c:ptCount val="2"/>
                <c:pt idx="0">
                  <c:v>9.1447624202901086</c:v>
                </c:pt>
                <c:pt idx="1">
                  <c:v>9.1447624202901086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Clatterbridge Cancer Centre - Liverpool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0.85523757970989145</c:v>
                </c:pt>
                <c:pt idx="1">
                  <c:v>0.85523757970989145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Sheet1!$I$2:$I$3</c:f>
              <c:numCache>
                <c:formatCode>0.0;;</c:formatCode>
                <c:ptCount val="2"/>
                <c:pt idx="0">
                  <c:v>0</c:v>
                </c:pt>
                <c:pt idx="1">
                  <c:v>8.0622455269793427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Sheet1!$J$2:$J$3</c:f>
              <c:numCache>
                <c:formatCode>0.0;;</c:formatCode>
                <c:ptCount val="2"/>
                <c:pt idx="0">
                  <c:v>8.0622455269793427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1.9377544730206573</c:v>
                </c:pt>
                <c:pt idx="1">
                  <c:v>1.9377544730206573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Clatterbridge Cancer Centre - Liverpool (288)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Clatterbridge Cancer Centre - Liverpool (288)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Clatterbridge Cancer Centre - Liverpool (288)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Clatterbridge Cancer Centre - Liverpool (288)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Clatterbridge Cancer Centre - Liverpool (288)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Clatterbridge Cancer Centre - Liverpool (288)</c:v>
                </c:pt>
              </c:strCache>
            </c:strRef>
          </c:cat>
          <c:val>
            <c:numRef>
              <c:f>Sheet1!$I$2:$I$3</c:f>
              <c:numCache>
                <c:formatCode>0.0;;</c:formatCode>
                <c:ptCount val="2"/>
                <c:pt idx="0">
                  <c:v>8.806973390392951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Clatterbridge Cancer Centre - Liverpool (288)</c:v>
                </c:pt>
              </c:strCache>
            </c:strRef>
          </c:cat>
          <c:val>
            <c:numRef>
              <c:f>Sheet1!$J$2:$J$3</c:f>
              <c:numCache>
                <c:formatCode>0.0;;</c:formatCode>
                <c:ptCount val="2"/>
                <c:pt idx="0">
                  <c:v>0</c:v>
                </c:pt>
                <c:pt idx="1">
                  <c:v>8.806973390392951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1.193026609607049</c:v>
                </c:pt>
                <c:pt idx="1">
                  <c:v>1.193026609607049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Clatterbridge Cancer Centre - Liverpool (251)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Clatterbridge Cancer Centre - Liverpool (251)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Clatterbridge Cancer Centre - Liverpool (251)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Clatterbridge Cancer Centre - Liverpool (251)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Clatterbridge Cancer Centre - Liverpool (251)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Clatterbridge Cancer Centre - Liverpool (251)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(251)</c:v>
                </c:pt>
                <c:pt idx="1">
                  <c:v>Clatterbridge Cancer Centre - Liverpool (251)</c:v>
                </c:pt>
              </c:strCache>
            </c:strRef>
          </c:cat>
          <c:val>
            <c:numRef>
              <c:f>Sheet1!$J$2:$J$3</c:f>
              <c:numCache>
                <c:formatCode>0.0;;</c:formatCode>
                <c:ptCount val="2"/>
                <c:pt idx="0">
                  <c:v>9.3939522631228112</c:v>
                </c:pt>
                <c:pt idx="1">
                  <c:v>9.3939522631228112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0.60604773687718883</c:v>
                </c:pt>
                <c:pt idx="1">
                  <c:v>0.60604773687718883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Clatterbridge Cancer Centre - Liverpool (270)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Clatterbridge Cancer Centre - Liverpool (270)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Clatterbridge Cancer Centre - Liverpool (270)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Clatterbridge Cancer Centre - Liverpool (270)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Clatterbridge Cancer Centre - Liverpool (270)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Clatterbridge Cancer Centre - Liverpool (270)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Clatterbridge Cancer Centre - Liverpool (270)</c:v>
                </c:pt>
              </c:strCache>
            </c:strRef>
          </c:cat>
          <c:val>
            <c:numRef>
              <c:f>Sheet1!$J$2:$J$3</c:f>
              <c:numCache>
                <c:formatCode>0.0;;</c:formatCode>
                <c:ptCount val="2"/>
                <c:pt idx="0">
                  <c:v>5.8386507694559313</c:v>
                </c:pt>
                <c:pt idx="1">
                  <c:v>5.8386507694559313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4.1613492305440687</c:v>
                </c:pt>
                <c:pt idx="1">
                  <c:v>4.1613492305440687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Clatterbridge Cancer Centre - Liverpool (294)</c:v>
                </c:pt>
              </c:strCache>
            </c:strRef>
          </c:cat>
          <c:val>
            <c:numRef>
              <c:f>Sheet1!$J$2:$J$3</c:f>
              <c:numCache>
                <c:formatCode>0.0;;</c:formatCode>
                <c:ptCount val="2"/>
                <c:pt idx="0">
                  <c:v>7.8742681453663508</c:v>
                </c:pt>
                <c:pt idx="1">
                  <c:v>7.8742681453663508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2.1257318546336492</c:v>
                </c:pt>
                <c:pt idx="1">
                  <c:v>2.1257318546336492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Clatterbridge Cancer Centre - Liverpool (289)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Clatterbridge Cancer Centre - Liverpool (289)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Clatterbridge Cancer Centre - Liverpool (289)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Clatterbridge Cancer Centre - Liverpool (289)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Clatterbridge Cancer Centre - Liverpool (289)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Clatterbridge Cancer Centre - Liverpool (289)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(289)</c:v>
                </c:pt>
                <c:pt idx="1">
                  <c:v>Clatterbridge Cancer Centre - Liverpool (289)</c:v>
                </c:pt>
              </c:strCache>
            </c:strRef>
          </c:cat>
          <c:val>
            <c:numRef>
              <c:f>Sheet1!$J$2:$J$3</c:f>
              <c:numCache>
                <c:formatCode>0.0;;</c:formatCode>
                <c:ptCount val="2"/>
                <c:pt idx="0">
                  <c:v>9.262938194199716</c:v>
                </c:pt>
                <c:pt idx="1">
                  <c:v>9.262938194199716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0.73706180580028402</c:v>
                </c:pt>
                <c:pt idx="1">
                  <c:v>0.73706180580028402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0.16000031803965697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0.58967540768528437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0.16439709493916599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1.7162822570406835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0.16439709493916599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0.58967540768528437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1.1396135218648933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8.2291066443366052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(164)</c:v>
                </c:pt>
                <c:pt idx="1">
                  <c:v>Clatterbridge Cancer Centre - Liverpool (164)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(164)</c:v>
                </c:pt>
                <c:pt idx="1">
                  <c:v>Clatterbridge Cancer Centre - Liverpool (164)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(164)</c:v>
                </c:pt>
                <c:pt idx="1">
                  <c:v>Clatterbridge Cancer Centre - Liverpool (164)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(164)</c:v>
                </c:pt>
                <c:pt idx="1">
                  <c:v>Clatterbridge Cancer Centre - Liverpool (164)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(164)</c:v>
                </c:pt>
                <c:pt idx="1">
                  <c:v>Clatterbridge Cancer Centre - Liverpool (164)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(164)</c:v>
                </c:pt>
                <c:pt idx="1">
                  <c:v>Clatterbridge Cancer Centre - Liverpool (164)</c:v>
                </c:pt>
              </c:strCache>
            </c:strRef>
          </c:cat>
          <c:val>
            <c:numRef>
              <c:f>Sheet1!$I$2:$I$3</c:f>
              <c:numCache>
                <c:formatCode>0.0;;</c:formatCode>
                <c:ptCount val="2"/>
                <c:pt idx="0">
                  <c:v>0</c:v>
                </c:pt>
                <c:pt idx="1">
                  <c:v>9.0086481393563318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(164)</c:v>
                </c:pt>
                <c:pt idx="1">
                  <c:v>Clatterbridge Cancer Centre - Liverpool (164)</c:v>
                </c:pt>
              </c:strCache>
            </c:strRef>
          </c:cat>
          <c:val>
            <c:numRef>
              <c:f>Sheet1!$J$2:$J$3</c:f>
              <c:numCache>
                <c:formatCode>0.0;;</c:formatCode>
                <c:ptCount val="2"/>
                <c:pt idx="0">
                  <c:v>9.0086481393563318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0.9913518606436682</c:v>
                </c:pt>
                <c:pt idx="1">
                  <c:v>0.9913518606436682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Clatterbridge Cancer Centre - Liverpool (177)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Clatterbridge Cancer Centre - Liverpool (177)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Clatterbridge Cancer Centre - Liverpool (177)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Clatterbridge Cancer Centre - Liverpool (177)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Clatterbridge Cancer Centre - Liverpool (177)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Clatterbridge Cancer Centre - Liverpool (177)</c:v>
                </c:pt>
              </c:strCache>
            </c:strRef>
          </c:cat>
          <c:val>
            <c:numRef>
              <c:f>Sheet1!$I$2:$I$3</c:f>
              <c:numCache>
                <c:formatCode>0.0;;</c:formatCode>
                <c:ptCount val="2"/>
                <c:pt idx="0">
                  <c:v>7.2010968436459537</c:v>
                </c:pt>
                <c:pt idx="1">
                  <c:v>7.2010968436459537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Clatterbridge Cancer Centre - Liverpool (177)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2.7989031563540463</c:v>
                </c:pt>
                <c:pt idx="1">
                  <c:v>2.7989031563540463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Sheet1!$I$2:$I$3</c:f>
              <c:numCache>
                <c:formatCode>0.0;;</c:formatCode>
                <c:ptCount val="2"/>
                <c:pt idx="0">
                  <c:v>0</c:v>
                </c:pt>
                <c:pt idx="1">
                  <c:v>9.7020303878348049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Sheet1!$J$2:$J$3</c:f>
              <c:numCache>
                <c:formatCode>0.0;;</c:formatCode>
                <c:ptCount val="2"/>
                <c:pt idx="0">
                  <c:v>9.7020303878348049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0.29796961216519513</c:v>
                </c:pt>
                <c:pt idx="1">
                  <c:v>0.29796961216519513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Clatterbridge Cancer Centre - Liverpool (305)</c:v>
                </c:pt>
              </c:strCache>
            </c:strRef>
          </c:cat>
          <c:val>
            <c:numRef>
              <c:f>Sheet1!$J$2:$J$3</c:f>
              <c:numCache>
                <c:formatCode>0.0;;</c:formatCode>
                <c:ptCount val="2"/>
                <c:pt idx="0">
                  <c:v>9.690170122682078</c:v>
                </c:pt>
                <c:pt idx="1">
                  <c:v>9.690170122682078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0.309829877317922</c:v>
                </c:pt>
                <c:pt idx="1">
                  <c:v>0.309829877317922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Sheet1!$I$2:$I$3</c:f>
              <c:numCache>
                <c:formatCode>0.0;;</c:formatCode>
                <c:ptCount val="2"/>
                <c:pt idx="0">
                  <c:v>0</c:v>
                </c:pt>
                <c:pt idx="1">
                  <c:v>9.1764197282906927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(308)</c:v>
                </c:pt>
                <c:pt idx="1">
                  <c:v>Clatterbridge Cancer Centre - Liverpool (308)</c:v>
                </c:pt>
              </c:strCache>
            </c:strRef>
          </c:cat>
          <c:val>
            <c:numRef>
              <c:f>Sheet1!$J$2:$J$3</c:f>
              <c:numCache>
                <c:formatCode>0.0;;</c:formatCode>
                <c:ptCount val="2"/>
                <c:pt idx="0">
                  <c:v>9.1764197282906927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0.82358027170930725</c:v>
                </c:pt>
                <c:pt idx="1">
                  <c:v>0.82358027170930725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8.7006622878400641</c:v>
                </c:pt>
                <c:pt idx="1">
                  <c:v>8.1351761157632048</c:v>
                </c:pt>
                <c:pt idx="2">
                  <c:v>8.4693343702575579</c:v>
                </c:pt>
                <c:pt idx="3">
                  <c:v>8.0668549926988256</c:v>
                </c:pt>
                <c:pt idx="4">
                  <c:v>8.2291066443366052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9.689226950707658</c:v>
                </c:pt>
                <c:pt idx="1">
                  <c:v>9.4093279809205583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9.3705381787609259</c:v>
                </c:pt>
                <c:pt idx="1">
                  <c:v>9.179760613069643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9.0705647892973822</c:v>
                </c:pt>
                <c:pt idx="1">
                  <c:v>9.2577732363814871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9.0210754988491395</c:v>
                </c:pt>
                <c:pt idx="1">
                  <c:v>9.0717988816458472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0.25999569233748421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0.40658421828304814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0.11335264021985303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1.1833854197365188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0.11335264021985303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0.40658421828304903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0.4734520672760496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9.0668454101425286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6.1737993424609687</c:v>
                </c:pt>
                <c:pt idx="1">
                  <c:v>5.7335943779849918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9.7675075571363852</c:v>
                </c:pt>
                <c:pt idx="1">
                  <c:v>9.5945785325177546</c:v>
                </c:pt>
                <c:pt idx="2">
                  <c:v>9.6670653501737025</c:v>
                </c:pt>
                <c:pt idx="3">
                  <c:v>9.4931243694941241</c:v>
                </c:pt>
                <c:pt idx="4">
                  <c:v>9.5854288242136132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9.1445223561400439</c:v>
                </c:pt>
                <c:pt idx="1">
                  <c:v>8.8360358944399593</c:v>
                </c:pt>
                <c:pt idx="2">
                  <c:v>8.7684821158176351</c:v>
                </c:pt>
                <c:pt idx="3">
                  <c:v>8.859460189448761</c:v>
                </c:pt>
                <c:pt idx="4">
                  <c:v>8.7766628070107995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8.1044187362932316</c:v>
                </c:pt>
                <c:pt idx="1">
                  <c:v>8.9934579361278235</c:v>
                </c:pt>
                <c:pt idx="2">
                  <c:v>8.0739048660631507</c:v>
                </c:pt>
                <c:pt idx="3">
                  <c:v>8.5918834478426067</c:v>
                </c:pt>
                <c:pt idx="4">
                  <c:v>8.1895330063118745</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9.6995136933942696</c:v>
                </c:pt>
                <c:pt idx="1">
                  <c:v>9.7241973657960958</c:v>
                </c:pt>
                <c:pt idx="2">
                  <c:v>9.5846011294858471</c:v>
                </c:pt>
                <c:pt idx="3">
                  <c:v>9.6350083880042998</c:v>
                </c:pt>
                <c:pt idx="4">
                  <c:v>9.7047620487872397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8.9551667697460999</c:v>
                </c:pt>
                <c:pt idx="1">
                  <c:v>9.3556807952945391</c:v>
                </c:pt>
                <c:pt idx="2">
                  <c:v>9.2817192360858183</c:v>
                </c:pt>
                <c:pt idx="3">
                  <c:v>9.3823471870887722</c:v>
                </c:pt>
                <c:pt idx="4">
                  <c:v>9.3048180460288759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9.5829668628244793</c:v>
                </c:pt>
                <c:pt idx="1">
                  <c:v>9.6568961772079529</c:v>
                </c:pt>
                <c:pt idx="2">
                  <c:v>9.6428953867732989</c:v>
                </c:pt>
                <c:pt idx="3">
                  <c:v>9.475976376747445</c:v>
                </c:pt>
                <c:pt idx="4">
                  <c:v>9.6027107058264658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9.3073105076442673</c:v>
                </c:pt>
                <c:pt idx="1">
                  <c:v>9.332117655644991</c:v>
                </c:pt>
                <c:pt idx="2">
                  <c:v>9.4219582182903689</c:v>
                </c:pt>
                <c:pt idx="3">
                  <c:v>9.3742898697752253</c:v>
                </c:pt>
                <c:pt idx="4">
                  <c:v>9.5511801490938772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9.383324741422129</c:v>
                </c:pt>
                <c:pt idx="1">
                  <c:v>9.3238866152506095</c:v>
                </c:pt>
                <c:pt idx="2">
                  <c:v>9.0674240354207321</c:v>
                </c:pt>
                <c:pt idx="3">
                  <c:v>9.2222431007871855</c:v>
                </c:pt>
                <c:pt idx="4">
                  <c:v>9.2447057071212697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0.10523299433520528</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0.65599390497650401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0.18288619615199142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1.9093058404071908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0.18288619615199231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0.65599390497650312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0.29216965703364473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8.5358597910932321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9.5820494628732718</c:v>
                </c:pt>
                <c:pt idx="1">
                  <c:v>9.4100269819139299</c:v>
                </c:pt>
                <c:pt idx="2">
                  <c:v>9.3477599866240446</c:v>
                </c:pt>
                <c:pt idx="3">
                  <c:v>9.206700600813372</c:v>
                </c:pt>
                <c:pt idx="4">
                  <c:v>9.3959693136929214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9.3163137129514979</c:v>
                </c:pt>
                <c:pt idx="1">
                  <c:v>9.3469846333373869</c:v>
                </c:pt>
                <c:pt idx="2">
                  <c:v>9.3661310467790546</c:v>
                </c:pt>
                <c:pt idx="3">
                  <c:v>9.4102443202634856</c:v>
                </c:pt>
                <c:pt idx="4">
                  <c:v>9.4872896516377221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8.4878585656264161</c:v>
                </c:pt>
                <c:pt idx="1">
                  <c:v>8.2524740325583927</c:v>
                </c:pt>
                <c:pt idx="2">
                  <c:v>7.8574546596024168</c:v>
                </c:pt>
                <c:pt idx="3">
                  <c:v>8.0350545346977658</c:v>
                </c:pt>
                <c:pt idx="4">
                  <c:v>8.5902526257268708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8.9504317962640769</c:v>
                </c:pt>
                <c:pt idx="1">
                  <c:v>8.5667702341610834</c:v>
                </c:pt>
                <c:pt idx="2">
                  <c:v>8.1173398532047969</c:v>
                </c:pt>
                <c:pt idx="3">
                  <c:v>8.4098085311322119</c:v>
                </c:pt>
                <c:pt idx="4">
                  <c:v>8.7180981112947507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8.0311983101360269</c:v>
                </c:pt>
                <c:pt idx="1">
                  <c:v>8.0745221679141661</c:v>
                </c:pt>
                <c:pt idx="2">
                  <c:v>8.034829648448234</c:v>
                </c:pt>
                <c:pt idx="3">
                  <c:v>7.9070377500375386</c:v>
                </c:pt>
                <c:pt idx="4">
                  <c:v>8.2383776606620511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9.3761211889663407</c:v>
                </c:pt>
                <c:pt idx="1">
                  <c:v>9.7121629543194388</c:v>
                </c:pt>
                <c:pt idx="2">
                  <c:v>9.5894568560415046</c:v>
                </c:pt>
                <c:pt idx="3">
                  <c:v>9.4738771903351715</c:v>
                </c:pt>
                <c:pt idx="4">
                  <c:v>9.5120958032147538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8.3655054182428472</c:v>
                </c:pt>
                <c:pt idx="1">
                  <c:v>8.9067162754277529</c:v>
                </c:pt>
                <c:pt idx="2">
                  <c:v>8.6170784339489988</c:v>
                </c:pt>
                <c:pt idx="3">
                  <c:v>8.411339851255601</c:v>
                </c:pt>
                <c:pt idx="4">
                  <c:v>8.6188365495749597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9.9373893639774504</c:v>
                </c:pt>
                <c:pt idx="1">
                  <c:v>9.8783077864226616</c:v>
                </c:pt>
                <c:pt idx="2">
                  <c:v>9.7471566613776215</c:v>
                </c:pt>
                <c:pt idx="3">
                  <c:v>9.8102781627553171</c:v>
                </c:pt>
                <c:pt idx="4">
                  <c:v>9.8141087573203087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9.5130112017059645</c:v>
                </c:pt>
                <c:pt idx="1">
                  <c:v>9.5674263076052828</c:v>
                </c:pt>
                <c:pt idx="2">
                  <c:v>9.2987944014674522</c:v>
                </c:pt>
                <c:pt idx="3">
                  <c:v>9.0314403713322022</c:v>
                </c:pt>
                <c:pt idx="4">
                  <c:v>9.4200764415632019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8.973449344990053</c:v>
                </c:pt>
                <c:pt idx="1">
                  <c:v>9.0374810926447857</c:v>
                </c:pt>
                <c:pt idx="2">
                  <c:v>8.6728537402720747</c:v>
                </c:pt>
                <c:pt idx="3">
                  <c:v>8.8212074420434448</c:v>
                </c:pt>
                <c:pt idx="4">
                  <c:v>8.9708851370956726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8.2825465950233674</c:v>
                </c:pt>
                <c:pt idx="1">
                  <c:v>7.9662472421118258</c:v>
                </c:pt>
                <c:pt idx="2">
                  <c:v>7.6905039247640063</c:v>
                </c:pt>
                <c:pt idx="3">
                  <c:v>7.68670788022916</c:v>
                </c:pt>
                <c:pt idx="4">
                  <c:v>7.8165632162982792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6.8206536664979209</c:v>
                </c:pt>
                <c:pt idx="1">
                  <c:v>6.7470419767769529</c:v>
                </c:pt>
                <c:pt idx="2">
                  <c:v>6.9701368032870326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9.78885167944253</c:v>
                </c:pt>
                <c:pt idx="1">
                  <c:v>9.2679580770957823</c:v>
                </c:pt>
                <c:pt idx="2">
                  <c:v>9.2560947859572043</c:v>
                </c:pt>
                <c:pt idx="3">
                  <c:v>9.4959093734044142</c:v>
                </c:pt>
                <c:pt idx="4">
                  <c:v>9.1447624202901086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7.9153969150602057</c:v>
                </c:pt>
                <c:pt idx="1">
                  <c:v>8.1495999749703376</c:v>
                </c:pt>
                <c:pt idx="2">
                  <c:v>7.2791001246254314</c:v>
                </c:pt>
                <c:pt idx="3">
                  <c:v>7.8389226034114259</c:v>
                </c:pt>
                <c:pt idx="4">
                  <c:v>8.0622455269793427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7.0588407242853561</c:v>
                </c:pt>
                <c:pt idx="1">
                  <c:v>9.1478937907838507</c:v>
                </c:pt>
                <c:pt idx="2">
                  <c:v>9.1979397050830141</c:v>
                </c:pt>
                <c:pt idx="3">
                  <c:v>8.6784525190318487</c:v>
                </c:pt>
                <c:pt idx="4">
                  <c:v>8.806973390392951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9.5075791830016136</c:v>
                </c:pt>
                <c:pt idx="1">
                  <c:v>9.1927765438992388</c:v>
                </c:pt>
                <c:pt idx="2">
                  <c:v>9.434218393611177</c:v>
                </c:pt>
                <c:pt idx="3">
                  <c:v>9.3939522631228112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5.4399873461523107</c:v>
                </c:pt>
                <c:pt idx="1">
                  <c:v>5.5522520329882061</c:v>
                </c:pt>
                <c:pt idx="2">
                  <c:v>5.7977451230791353</c:v>
                </c:pt>
                <c:pt idx="3">
                  <c:v>5.8593803580244632</c:v>
                </c:pt>
                <c:pt idx="4">
                  <c:v>5.8386507694559313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7.5306176708596153</c:v>
                </c:pt>
                <c:pt idx="1">
                  <c:v>8.3785266194243757</c:v>
                </c:pt>
                <c:pt idx="2">
                  <c:v>7.7431384298928068</c:v>
                </c:pt>
                <c:pt idx="3">
                  <c:v>7.7259203858711247</c:v>
                </c:pt>
                <c:pt idx="4">
                  <c:v>7.8742681453663508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9.4945249482673653</c:v>
                </c:pt>
                <c:pt idx="1">
                  <c:v>9.5087320611113686</c:v>
                </c:pt>
                <c:pt idx="2">
                  <c:v>9.5017977799697046</c:v>
                </c:pt>
                <c:pt idx="3">
                  <c:v>9.2425344322290517</c:v>
                </c:pt>
                <c:pt idx="4">
                  <c:v>9.262938194199716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9.5307030252869733</c:v>
                </c:pt>
                <c:pt idx="1">
                  <c:v>9.3019705677598683</c:v>
                </c:pt>
                <c:pt idx="2">
                  <c:v>9.2004613484441933</c:v>
                </c:pt>
                <c:pt idx="3">
                  <c:v>9.0471105481662324</c:v>
                </c:pt>
                <c:pt idx="4">
                  <c:v>9.0086481393563318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9.6000608487018493</c:v>
                </c:pt>
                <c:pt idx="1">
                  <c:v>9.7020303878348049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9.7851153927523757</c:v>
                </c:pt>
                <c:pt idx="1">
                  <c:v>9.7667707256175831</c:v>
                </c:pt>
                <c:pt idx="2">
                  <c:v>9.7827314692775431</c:v>
                </c:pt>
                <c:pt idx="3">
                  <c:v>9.6376856910864781</c:v>
                </c:pt>
                <c:pt idx="4">
                  <c:v>9.690170122682078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9.0076940442549223</c:v>
                </c:pt>
                <c:pt idx="1">
                  <c:v>9.0678957141366023</c:v>
                </c:pt>
                <c:pt idx="2">
                  <c:v>9.0964080368242755</c:v>
                </c:pt>
                <c:pt idx="3">
                  <c:v>8.9869555375126371</c:v>
                </c:pt>
                <c:pt idx="4">
                  <c:v>9.1764197282906927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0.95986622073578598</c:v>
                </c:pt>
                <c:pt idx="1">
                  <c:v>4.0133779264214048E-2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0.23033053364222233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0.12667173075589577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1.322434827972037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0.12667173075589577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0.45435842101299873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1.1199191497153009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5.7335943779849918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0.23572475404586513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0.23922368809798122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6.6693775679603107E-2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0.69627351928762948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6.6693775679603107E-2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1.85746414835819E-3</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9.0717988816458472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0.23121853865384434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0.29577885136663795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8.2460932362759642E-2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0.86088038943514178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8.2460932362758754E-2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0.29577885136663795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0.11934030303104848</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9.2577732363814871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0.15950702153415186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0.25517003747390987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7.1139498662318168E-2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0.74268623404863732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7.113949866231728E-2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0.25517003747390987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0.41642607081168137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9.179760613069643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0.14851274857699792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0.14464875368972763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1.510112387038177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0.14464875368972763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0.51884014638288356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1.4582095594116637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9.4093279809205583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3.4491724433605597E-2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0.25363268055154187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7.0710895046449451E-2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0.73821167334250504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7.0710895046449451E-2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0.25363268055154187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0.26420506105623431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9.5854288242136132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5.1779935275080922E-2</c:v>
                </c:pt>
                <c:pt idx="1">
                  <c:v>0.1003236245954693</c:v>
                </c:pt>
                <c:pt idx="2">
                  <c:v>0.32038834951456319</c:v>
                </c:pt>
                <c:pt idx="3">
                  <c:v>0.52750809061488668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4.5443222140868045E-2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0.17881424540452784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4.9852074709434646E-2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0.52044855982479632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4.9852074709434646E-2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0.16105806422681468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9.7047620487872397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0.62259303554063727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0.17433404011189069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1.8200225493824895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0.17433404011189069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0.62531820415952133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0.4454607609342851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7.1537306885401382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1.6125849074458465E-2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0.47921328509902406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0.1336010810350432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1.3947762579791885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0.13360108103504231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0.47921328509902494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7.6578957618657739E-2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8.4346230644064182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0.34736133525178214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0.38277210941824791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0.10671400230019579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1.1140789853579767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0.10671400230019579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0.38277210941824613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0.40237823283498741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8.1895330063118745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0.28804196708602792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0.11011263784736425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1.1495602564224789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0.11011263784736514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0.39496266426103155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0.44108365140731109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8.7766628070107995</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9.4862363003164063</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0.2256231459314666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7.0056780428140897E-2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0.73138280988909798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7.0056780428140897E-2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0.25128643894448821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0.19206994493277385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9.5511801490938772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2.5661137586741489E-2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0.21012901942811268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5.8582399581490918E-2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0.61159190807955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5.8582399581490918E-2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0.21012901942811268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0.17758185452398756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9.6027107058264658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0.91585760517799353</c:v>
                </c:pt>
                <c:pt idx="1">
                  <c:v>1.2944983818770231E-2</c:v>
                </c:pt>
                <c:pt idx="2">
                  <c:v>1.9417475728155342E-2</c:v>
                </c:pt>
                <c:pt idx="3">
                  <c:v>9.7087378640776691E-3</c:v>
                </c:pt>
                <c:pt idx="4">
                  <c:v>3.2362459546925568E-3</c:v>
                </c:pt>
                <c:pt idx="5">
                  <c:v>3.8834951456310683E-2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1.5463469382806849E-2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0.25170384431668591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7.0173149925167877E-2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0.73259769086422466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7.0173149925167877E-2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0.2517038443166868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0.41046770227041485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9.3048180460288759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9.1795543245446964</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0.27562604484888897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0.36206696816340145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0.10094156372086971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1.0538155487247485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0.10094156372087149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0.36206696816340056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0.80714874232223721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8.5902526257268708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0.13825966837327197</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0.26732634900358665</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7.4528587429812276E-2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0.77806783809303681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7.4528587429812276E-2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0.26732634900358576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0.15214578509609389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9.4872896516377221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0.13197799087642892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0.19075527409039594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5.3181144229645483E-2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0.55520357147573662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5.3181144229645483E-2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0.19075527409039594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0.39221535155209075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9.3959693136929214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8.9737070421758602E-2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0.23716986236450843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6.6121184420593337E-2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0.69029574809440675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6.6121184420593337E-2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0.23716986236450843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0.43203406198085226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9.2447057071212697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0.23606557377049181</c:v>
                </c:pt>
                <c:pt idx="1">
                  <c:v>3.2786885245901639E-3</c:v>
                </c:pt>
                <c:pt idx="2">
                  <c:v>0.70819672131147537</c:v>
                </c:pt>
                <c:pt idx="3">
                  <c:v>3.2786885245901639E-3</c:v>
                </c:pt>
                <c:pt idx="4">
                  <c:v>3.2786885245901639E-3</c:v>
                </c:pt>
                <c:pt idx="5">
                  <c:v>2.950819672131148E-2</c:v>
                </c:pt>
                <c:pt idx="6">
                  <c:v>0</c:v>
                </c:pt>
                <c:pt idx="7">
                  <c:v>1.6393442622950821E-2</c:v>
                </c:pt>
                <c:pt idx="8">
                  <c:v>0</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9.0417826372465289</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0.23663503794970708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0.32241753713915688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8.9887598791310808E-2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0.93841372921223254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8.9887598791310808E-2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0.32241753713915777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0.65118754975119764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8.6188365495749597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8.0212253402436318E-3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0.20969499542774983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5.8461396935181043E-2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0.61032865768578048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5.8461396935181043E-2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0.20969499542774983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0.32728572476505136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9.5120958032147538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0.1182709518644689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0.280604493428525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7.8230434821093375E-2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0.81671459762537513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7.8230434821094263E-2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0.280604493428525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0.53960094016614768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8.2383776606620511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0.16321512907629199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0.27370610329597866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7.6307215228132996E-2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0.79663645898786317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7.6307215228133884E-2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0.27370610329597689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0.59687757982612766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8.7180981112947507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0.30075507111838995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0.24305931629713573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6.7763120144354261E-2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0.70743732319909736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6.7763120144354261E-2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0.24305931629713484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0.64861650956429528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8.9708851370956726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0.33429459167518161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0.18012486904537717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5.0217466781591114E-2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0.52426320101745105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5.0217466781591114E-2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0.18012486904537717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0.36472146055384691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9.4200764415632019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6.1879165163082561E-2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0.12877112323779727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3.5900426398052687E-2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0.37479533850627433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3.5900426398052687E-2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0.12877112323779727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9.0096039112262716E-2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9.8141087573203087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26</c:v>
                </c:pt>
                <c:pt idx="1">
                  <c:v>10</c:v>
                </c:pt>
                <c:pt idx="2">
                  <c:v>3</c:v>
                </c:pt>
                <c:pt idx="3">
                  <c:v>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9.3013969115161892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8.8049863941788953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8.1254759738540727</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0.28554877353007413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9.0377118662234857E-2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0.94352424694519144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9.0377118662234857E-2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0.32417339437959747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0.74959961011277265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8.0622455269793427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1.1590907373538011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0.46452659791587525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0.12950654245377891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1.3520298583521608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0.12950654245377891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0.46452659791587614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0.16088487597262002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9.1447624202901086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0.35061217310473225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0.10778992276094268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1.1253114417310659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0.10778992276094268</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0.38663132503615572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0.95818525212050965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6.9701368032870326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0.27896040762128838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8.9674164463455774E-2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0.93618550522762511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8.9674164463455774E-2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0.32165197023945513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0.50967704958955284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7.8165632162982792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0.28416923510578851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0.30351094304922199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8.4616581714679562E-2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0.88338506165256447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8.4616581714679562E-2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0.30351094304922199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1.3437472038915885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7.8742681453663508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0.30181755305334912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0.1148898921416337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1.1994341108580464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0.11488989214163414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0.41209818222521566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0.39480626672846952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5.8386507694559313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9.2917074021055868E-2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0.13146996594591265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3.6652843567107851E-2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0.38265046658879953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3.6652843567107851E-2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0.13146996594591265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0.23321115089965083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9.3939522631228112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6.8869917554073012E-3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0.38392912594919615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0.10703656985856025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1.1174465447258752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0.10703656985855936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0.38392912594919615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0.58777243538442114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8.806973390392951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9.0717988816458472</c:v>
                </c:pt>
                <c:pt idx="1">
                  <c:v>8.1895330063118745</c:v>
                </c:pt>
                <c:pt idx="2">
                  <c:v>9.7047620487872397</c:v>
                </c:pt>
                <c:pt idx="3" formatCode="General">
                  <c:v>9.8141087573203087</c:v>
                </c:pt>
                <c:pt idx="4">
                  <c:v>9.3939522631228112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9.0860703319617109</c:v>
                </c:pt>
                <c:pt idx="1">
                  <c:v>7.962676384641771</c:v>
                </c:pt>
                <c:pt idx="2">
                  <c:v>9.4033428184744263</c:v>
                </c:pt>
                <c:pt idx="3" formatCode="General">
                  <c:v>9.448559337634082</c:v>
                </c:pt>
                <c:pt idx="4">
                  <c:v>8.9641215045005698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0.30679941111375975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0.420632166566131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0.11726910317132599</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1.2242727351508051</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0.11726910317132688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0.42063216656613012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0.29374298716512381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7.2010968436459537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0.16324523508424171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0.34725497395726546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9.6812090478459289E-2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1.0107044362108839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9.6812090478460178E-2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0.34725497395726457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0.36037269015254125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9.0086481393563318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0.69997344838681386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0.47995458624420895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0.13380775025196368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1.3969338551691415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0.13380775025196279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0.47995458624420984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0.71832536984419448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9.262938194199716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9.7020303878348049</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0.38376349990928915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0.19097566809784361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5.3242588431139382E-2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0.55584504018819914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5.3242588431139382E-2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0.19097566809784361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0.25759367777920872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9.7020303878348049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9.690170122682078</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9.4093279809205583</c:v>
                </c:pt>
                <c:pt idx="1">
                  <c:v>5.7335943779849918</c:v>
                </c:pt>
                <c:pt idx="2">
                  <c:v>9.262938194199716</c:v>
                </c:pt>
                <c:pt idx="3">
                  <c:v>8.5358597910932321</c:v>
                </c:pt>
                <c:pt idx="4">
                  <c:v>8.2291066443366052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6.5325733279171949</c:v>
                </c:pt>
                <c:pt idx="1">
                  <c:v>3.79949150847817</c:v>
                </c:pt>
                <c:pt idx="2">
                  <c:v>7.6033156939065893</c:v>
                </c:pt>
                <c:pt idx="3">
                  <c:v>6.8928339503528786</c:v>
                </c:pt>
                <c:pt idx="4">
                  <c:v>6.6213835006130024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0.23751704631434301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0.15918857646914475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4.4380584942073753E-2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0.46332698592608423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4.4380584942073753E-2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0.15918857646914475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0.28846807899627258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9.690170122682078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9.1764197282906927</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9.2359380034546135E-2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0.26020625564343547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7.2543558634565741E-2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0.75734442018678916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7.2543558634563965E-2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0.26020625564343547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0.54568464073359735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9.1764197282906927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Clatterbridge Cancer Centre - Liverpool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Clatterbridge Cancer Centre - Liverpool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Clatterbridge Cancer Centre - Liverpool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Clatterbridge Cancer Centre - Liverpool (88)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Clatterbridge Cancer Centre - Liverpool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Clatterbridge Cancer Centre - Liverpool (88)</c:v>
                </c:pt>
              </c:strCache>
            </c:strRef>
          </c:cat>
          <c:val>
            <c:numRef>
              <c:f>Sheet1!$I$2:$I$3</c:f>
              <c:numCache>
                <c:formatCode>0.0;;</c:formatCode>
                <c:ptCount val="2"/>
                <c:pt idx="0">
                  <c:v>8.5358597910932321</c:v>
                </c:pt>
                <c:pt idx="1">
                  <c:v>8.5358597910932321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Clatterbridge Cancer Centre - Liverpool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1.4641402089067679</c:v>
                </c:pt>
                <c:pt idx="1">
                  <c:v>1.4641402089067679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Clatterbridge Cancer Centre - Liverpool (96)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Clatterbridge Cancer Centre - Liverpool (96)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Clatterbridge Cancer Centre - Liverpool (96)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Clatterbridge Cancer Centre - Liverpool (96)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Clatterbridge Cancer Centre - Liverpool (96)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Clatterbridge Cancer Centre - Liverpool (96)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Clatterbridge Cancer Centre - Liverpool (96)</c:v>
                </c:pt>
              </c:strCache>
            </c:strRef>
          </c:cat>
          <c:val>
            <c:numRef>
              <c:f>Sheet1!$J$2:$J$3</c:f>
              <c:numCache>
                <c:formatCode>0.0;;</c:formatCode>
                <c:ptCount val="2"/>
                <c:pt idx="0">
                  <c:v>9.0668454101425286</c:v>
                </c:pt>
                <c:pt idx="1">
                  <c:v>9.0668454101425286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0.93315458985747135</c:v>
                </c:pt>
                <c:pt idx="1">
                  <c:v>0.93315458985747135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Sheet1!$H$2:$H$3</c:f>
              <c:numCache>
                <c:formatCode>0.0;;</c:formatCode>
                <c:ptCount val="2"/>
                <c:pt idx="0">
                  <c:v>0</c:v>
                </c:pt>
                <c:pt idx="1">
                  <c:v>8.2291066443366052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Sheet1!$I$2:$I$3</c:f>
              <c:numCache>
                <c:formatCode>0.0;;</c:formatCode>
                <c:ptCount val="2"/>
                <c:pt idx="0">
                  <c:v>8.2291066443366052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(304)</c:v>
                </c:pt>
                <c:pt idx="1">
                  <c:v>Clatterbridge Cancer Centre - Liverpool (304)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1.7708933556633948</c:v>
                </c:pt>
                <c:pt idx="1">
                  <c:v>1.7708933556633948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Clatterbridge Cancer Centre - Liverpool (107)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Clatterbridge Cancer Centre - Liverpool (107)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Clatterbridge Cancer Centre - Liverpool (107)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Clatterbridge Cancer Centre - Liverpool (107)</c:v>
                </c:pt>
              </c:strCache>
            </c:strRef>
          </c:cat>
          <c:val>
            <c:numRef>
              <c:f>Sheet1!$G$2:$G$3</c:f>
              <c:numCache>
                <c:formatCode>0.0;;</c:formatCode>
                <c:ptCount val="2"/>
                <c:pt idx="0">
                  <c:v>0</c:v>
                </c:pt>
                <c:pt idx="1">
                  <c:v>6.6761384620757784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Clatterbridge Cancer Centre - Liverpool (107)</c:v>
                </c:pt>
              </c:strCache>
            </c:strRef>
          </c:cat>
          <c:val>
            <c:numRef>
              <c:f>Sheet1!$H$2:$H$3</c:f>
              <c:numCache>
                <c:formatCode>0.0;;</c:formatCode>
                <c:ptCount val="2"/>
                <c:pt idx="0">
                  <c:v>6.6761384620757784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Clatterbridge Cancer Centre - Liverpool (107)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Clatterbridge Cancer Centre - Liverpool (107)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3.3238615379242216</c:v>
                </c:pt>
                <c:pt idx="1">
                  <c:v>3.3238615379242216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Clatterbridge Cancer Centre - Liverpool (303)</c:v>
                </c:pt>
              </c:strCache>
            </c:strRef>
          </c:cat>
          <c:val>
            <c:numRef>
              <c:f>Sheet1!$J$2:$J$3</c:f>
              <c:numCache>
                <c:formatCode>0.0;;</c:formatCode>
                <c:ptCount val="2"/>
                <c:pt idx="0">
                  <c:v>9.179760613069643</c:v>
                </c:pt>
                <c:pt idx="1">
                  <c:v>9.179760613069643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0.82023938693035703</c:v>
                </c:pt>
                <c:pt idx="1">
                  <c:v>0.82023938693035703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078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REN | The Clatterbridge Cancer Centre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078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REN | The Clatterbridge Cancer Centre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REN | The Clatterbridge Cancer Centre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Clatterbridge Cancer Centre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45967989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49637112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04532106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09466227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421441757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Clatterbridge Cancer Centre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742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Clatterbridge Cancer Centre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309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prevented from sleeping at night due to noise from other patients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Drink:</a:t>
            </a:r>
            <a:r>
              <a:rPr lang="en-GB" sz="1250">
                <a:solidFill>
                  <a:prstClr val="black"/>
                </a:solidFill>
                <a:latin typeface="Arial"/>
              </a:rPr>
              <a:t> </a:t>
            </a:r>
            <a:r>
              <a:rPr lang="en-GB" sz="1250" b="0" noProof="0">
                <a:solidFill>
                  <a:prstClr val="black"/>
                </a:solidFill>
                <a:latin typeface="Arial"/>
              </a:rPr>
              <a:t>Patients getting enough to drink</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Privacy:</a:t>
            </a:r>
            <a:r>
              <a:rPr lang="en-GB" sz="1250">
                <a:solidFill>
                  <a:prstClr val="black"/>
                </a:solidFill>
                <a:latin typeface="Arial"/>
              </a:rPr>
              <a:t> </a:t>
            </a:r>
            <a:r>
              <a:rPr lang="en-GB" sz="1250" b="0">
                <a:solidFill>
                  <a:prstClr val="black"/>
                </a:solidFill>
                <a:latin typeface="Arial"/>
              </a:rPr>
              <a:t>Patients being given enough privacy when being examined or treated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able to understand information given about what they should/shouldn't do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733853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26001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00025326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6031926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53244062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43946060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35026596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71102433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9458935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754700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0870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6425113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2971464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96421338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90529102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31883146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54559099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04907996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24084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4502421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2474034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82303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8320834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06043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229951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2699709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42102359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2311499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53718377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88268198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71313491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74389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6964071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25051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23492317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6329776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96453473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54142484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83489654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399487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2529530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37565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72562943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8832627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14046013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13856041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8794134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29327391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4640493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509144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82206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00102071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8506781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5050935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49604407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06485128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08483633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46662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24325146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8889406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22679920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844795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37648166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74475335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58662521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48332757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43037013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08689441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1424808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2149652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93128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9835252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8960851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961246200"/>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18819161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685862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7376822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72515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24634620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5948973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54960974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527442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92265014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42850157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5595987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21548393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1546345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5125308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95111565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0350622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66795578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47849918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80377836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1327490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684545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24935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41820559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046222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71037248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807154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942571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31598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9319583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1750641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36837092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6158568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684535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79808407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74373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9377662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33150266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8876875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9347192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4433935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119617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6576475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61465089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6782651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76711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8161708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6082100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40400392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7515085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1926914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3340950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440514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2990111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8532153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9040164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5166063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6837173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528356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5544549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167917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7288563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479132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0736016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3641455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0383391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4696062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9670178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0454175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71558004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85602361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22018675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25413653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0029900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0938089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8678763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2913636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924638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8003886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76302447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8240882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481973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8627087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7141275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8686629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74416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2608962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4167104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6820039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4582258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81816215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7805775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71001166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10570747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9588832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6030013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2725663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98931540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91302558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5744818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61107926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4643063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8480502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9376321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4711542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14088598"/>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136716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5722836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967746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2591458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0012165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634391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4354032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636713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1410594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9625061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71527383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96%</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742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309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74971226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4216891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82667363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28353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62896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309481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1352938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571063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750346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4210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7481773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733697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1246420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50986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835502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505799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4061118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914774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977723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43131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343389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957501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469416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914014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4213370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351311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558309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284453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13618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67130597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63224369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9521602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07620224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210406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7478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884399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2330957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61636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51570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5535817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97660689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823865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866738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631084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8748333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040332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165240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846858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2174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5615800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4547730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1061256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2647385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895159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89794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3844320959"/>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2949192472"/>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10905</TotalTime>
  <Words>16616</Words>
  <Application>Microsoft Office PowerPoint</Application>
  <PresentationFormat>Widescreen</PresentationFormat>
  <Paragraphs>2045</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Clatterbridge Cancer Centre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2025-08-02T17:40:02Z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